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78" r:id="rId4"/>
    <p:sldId id="258" r:id="rId5"/>
    <p:sldId id="259" r:id="rId6"/>
    <p:sldId id="279" r:id="rId7"/>
    <p:sldId id="260" r:id="rId8"/>
    <p:sldId id="261" r:id="rId9"/>
    <p:sldId id="262" r:id="rId10"/>
    <p:sldId id="280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Britannic Bold" panose="020B0903060703020204" pitchFamily="34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ingLiU-ExtB" panose="02020500000000000000" pitchFamily="18" charset="-120"/>
      <p:regular r:id="rId33"/>
    </p:embeddedFont>
    <p:embeddedFont>
      <p:font typeface="Monotype Corsiva" panose="03010101010201010101" pitchFamily="66" charset="0"/>
      <p: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 Mon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101F79-3FB1-444E-A615-C51F5B88616A}">
  <a:tblStyle styleId="{C1101F79-3FB1-444E-A615-C51F5B8861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18" autoAdjust="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c53cec73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c53cec73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c53cec73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c53cec73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53cec73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c53cec733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c53cec733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c53cec733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c53cec73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c53cec733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c53cec73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c53cec73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c53cec733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c53cec733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53cec73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c53cec73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7fcefa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d7fcefa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53cec73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53cec73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c53cec73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c53cec73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c53cec733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c53cec733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53cec73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53cec73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53cec73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c53cec73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53cec73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53cec733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53cec73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53cec73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53cec73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53cec73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53cec7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c53cec73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53cec73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c53cec73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>
            <a:spLocks noGrp="1"/>
          </p:cNvSpPr>
          <p:nvPr>
            <p:ph type="ctrTitle"/>
          </p:nvPr>
        </p:nvSpPr>
        <p:spPr>
          <a:xfrm>
            <a:off x="276851" y="3665034"/>
            <a:ext cx="7401600" cy="1706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 b="1" dirty="0"/>
              <a:t>Blockchain</a:t>
            </a:r>
            <a:br>
              <a:rPr lang="en" sz="8100" b="1" dirty="0"/>
            </a:br>
            <a:endParaRPr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4CD7-1F0C-4800-A7DA-33D4BB42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latin typeface="Monotype Corsiva" panose="03010101010201010101" pitchFamily="66" charset="0"/>
              </a:rPr>
              <a:t>How Blockchain Works ?</a:t>
            </a:r>
          </a:p>
        </p:txBody>
      </p:sp>
    </p:spTree>
    <p:extLst>
      <p:ext uri="{BB962C8B-B14F-4D97-AF65-F5344CB8AC3E}">
        <p14:creationId xmlns:p14="http://schemas.microsoft.com/office/powerpoint/2010/main" val="104351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9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575"/>
            <a:ext cx="9144001" cy="487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413"/>
            <a:ext cx="9144001" cy="494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50"/>
            <a:ext cx="9144001" cy="502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4001" cy="511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979650" y="331450"/>
            <a:ext cx="71847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 b="1">
                <a:solidFill>
                  <a:schemeClr val="lt2"/>
                </a:solidFill>
              </a:rPr>
              <a:t>Blockchain Applications</a:t>
            </a:r>
            <a:endParaRPr sz="3620" b="1">
              <a:solidFill>
                <a:schemeClr val="lt2"/>
              </a:solidFill>
            </a:endParaRPr>
          </a:p>
        </p:txBody>
      </p:sp>
      <p:grpSp>
        <p:nvGrpSpPr>
          <p:cNvPr id="208" name="Google Shape;208;p27"/>
          <p:cNvGrpSpPr/>
          <p:nvPr/>
        </p:nvGrpSpPr>
        <p:grpSpPr>
          <a:xfrm>
            <a:off x="522400" y="1302350"/>
            <a:ext cx="7931472" cy="3263100"/>
            <a:chOff x="618396" y="1311675"/>
            <a:chExt cx="7373998" cy="3263100"/>
          </a:xfrm>
        </p:grpSpPr>
        <p:sp>
          <p:nvSpPr>
            <p:cNvPr id="209" name="Google Shape;209;p27"/>
            <p:cNvSpPr txBox="1"/>
            <p:nvPr/>
          </p:nvSpPr>
          <p:spPr>
            <a:xfrm>
              <a:off x="618396" y="1311675"/>
              <a:ext cx="3526500" cy="32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Secure sharing of medical data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NFT marketplaces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Music royalties tracking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Cross-border payments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Real-time IoT operating systems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Personal identity security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Anti-money laundering tracking system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0" name="Google Shape;210;p27"/>
            <p:cNvSpPr txBox="1"/>
            <p:nvPr/>
          </p:nvSpPr>
          <p:spPr>
            <a:xfrm>
              <a:off x="4309594" y="1311675"/>
              <a:ext cx="36828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Supply chain and logistics monitoring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Voting mechanism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Advertising insights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Original content creation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Cryptocurrency exchange</a:t>
              </a:r>
              <a:endParaRPr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5560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Lato"/>
                <a:buChar char="●"/>
              </a:pPr>
              <a:r>
                <a:rPr lang="en" sz="20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Real estate processing platform</a:t>
              </a:r>
              <a:endParaRPr sz="20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1234500" y="331950"/>
            <a:ext cx="6082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</a:rPr>
              <a:t>Conclusion of Blockchain Technology</a:t>
            </a:r>
            <a:endParaRPr sz="3600" b="1">
              <a:solidFill>
                <a:schemeClr val="lt2"/>
              </a:solidFill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843075" y="1745250"/>
            <a:ext cx="66750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100"/>
              <a:buChar char="●"/>
            </a:pPr>
            <a:r>
              <a:rPr lang="en" sz="2100" b="1">
                <a:solidFill>
                  <a:srgbClr val="3D85C6"/>
                </a:solidFill>
              </a:rPr>
              <a:t>The Bitcoin is the first successful implementation of blockchain.</a:t>
            </a:r>
            <a:endParaRPr sz="2100" b="1">
              <a:solidFill>
                <a:srgbClr val="3D85C6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3D85C6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100"/>
              <a:buChar char="●"/>
            </a:pPr>
            <a:r>
              <a:rPr lang="en" sz="2100" b="1">
                <a:solidFill>
                  <a:srgbClr val="3D85C6"/>
                </a:solidFill>
              </a:rPr>
              <a:t>Today, the world has found applications of blockchain technology in several industries, where the trust without the involvement of a centralized authority is desired.</a:t>
            </a:r>
            <a:endParaRPr sz="2100" b="1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311700" y="1449659"/>
            <a:ext cx="8520600" cy="7136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lt2"/>
                </a:solidFill>
              </a:rPr>
              <a:t>Group Members</a:t>
            </a:r>
            <a:endParaRPr sz="4400" b="1" dirty="0">
              <a:solidFill>
                <a:schemeClr val="lt2"/>
              </a:solidFill>
            </a:endParaRPr>
          </a:p>
        </p:txBody>
      </p:sp>
      <p:graphicFrame>
        <p:nvGraphicFramePr>
          <p:cNvPr id="141" name="Google Shape;141;p14"/>
          <p:cNvGraphicFramePr/>
          <p:nvPr>
            <p:extLst>
              <p:ext uri="{D42A27DB-BD31-4B8C-83A1-F6EECF244321}">
                <p14:modId xmlns:p14="http://schemas.microsoft.com/office/powerpoint/2010/main" val="1692580836"/>
              </p:ext>
            </p:extLst>
          </p:nvPr>
        </p:nvGraphicFramePr>
        <p:xfrm>
          <a:off x="1457093" y="2337443"/>
          <a:ext cx="6208475" cy="2621130"/>
        </p:xfrm>
        <a:graphic>
          <a:graphicData uri="http://schemas.openxmlformats.org/drawingml/2006/table">
            <a:tbl>
              <a:tblPr>
                <a:noFill/>
                <a:tableStyleId>{C1101F79-3FB1-444E-A615-C51F5B88616A}</a:tableStyleId>
              </a:tblPr>
              <a:tblGrid>
                <a:gridCol w="31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sz="20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PRN</a:t>
                      </a:r>
                      <a:endParaRPr sz="20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9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2000" b="1" dirty="0" err="1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Shreyash</a:t>
                      </a:r>
                      <a:r>
                        <a:rPr lang="en-IN" sz="20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IN" sz="2000" b="1" dirty="0" err="1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Tembhurne</a:t>
                      </a:r>
                      <a:endParaRPr lang="en-IN" sz="20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19UCS130</a:t>
                      </a:r>
                      <a:endParaRPr sz="23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77875359"/>
                  </a:ext>
                </a:extLst>
              </a:tr>
              <a:tr h="524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Dhairyashil Shinde</a:t>
                      </a:r>
                      <a:endParaRPr sz="20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19UCS122</a:t>
                      </a:r>
                      <a:endParaRPr sz="23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dirty="0" err="1">
                          <a:solidFill>
                            <a:schemeClr val="bg1"/>
                          </a:solidFill>
                          <a:latin typeface="Britannic Bold" panose="020B0903060703020204" pitchFamily="34" charset="0"/>
                        </a:rPr>
                        <a:t>Gourav</a:t>
                      </a:r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Britannic Bold" panose="020B0903060703020204" pitchFamily="34" charset="0"/>
                        </a:rPr>
                        <a:t> Shinde </a:t>
                      </a:r>
                      <a:endParaRPr sz="2000" b="1" dirty="0">
                        <a:solidFill>
                          <a:schemeClr val="bg1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19UCS124</a:t>
                      </a:r>
                      <a:endParaRPr sz="23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  <a:latin typeface="Britannic Bold" panose="020B0903060703020204" pitchFamily="34" charset="0"/>
                        </a:rPr>
                        <a:t>Pritesh Shetty</a:t>
                      </a:r>
                      <a:endParaRPr sz="2000" b="1" dirty="0">
                        <a:solidFill>
                          <a:schemeClr val="bg1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300" b="1" dirty="0">
                          <a:solidFill>
                            <a:srgbClr val="FFFFFF"/>
                          </a:solidFill>
                          <a:latin typeface="Britannic Bold" panose="020B0903060703020204" pitchFamily="34" charset="0"/>
                          <a:ea typeface="Montserrat"/>
                          <a:cs typeface="Montserrat"/>
                          <a:sym typeface="Montserrat"/>
                        </a:rPr>
                        <a:t>19UCS122</a:t>
                      </a:r>
                      <a:endParaRPr sz="2300" b="1" dirty="0">
                        <a:solidFill>
                          <a:srgbClr val="FFFFFF"/>
                        </a:solidFill>
                        <a:latin typeface="Britannic Bold" panose="020B0903060703020204" pitchFamily="34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59EB958-A5EB-4AC4-A2A7-0DAF653267E0}"/>
              </a:ext>
            </a:extLst>
          </p:cNvPr>
          <p:cNvSpPr txBox="1"/>
          <p:nvPr/>
        </p:nvSpPr>
        <p:spPr>
          <a:xfrm>
            <a:off x="869794" y="429765"/>
            <a:ext cx="77686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Under The Guidance Of </a:t>
            </a:r>
            <a:b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V.G. </a:t>
            </a:r>
            <a:r>
              <a:rPr lang="en-US" sz="32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Khetade</a:t>
            </a:r>
            <a:r>
              <a:rPr lang="en-US" sz="3200" dirty="0">
                <a:solidFill>
                  <a:schemeClr val="bg1"/>
                </a:solidFill>
                <a:latin typeface="Britannic Bold" panose="020B0903060703020204" pitchFamily="34" charset="0"/>
              </a:rPr>
              <a:t> Sir</a:t>
            </a:r>
            <a:endParaRPr lang="en-IN" sz="32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l="12034" r="11260" b="1351"/>
          <a:stretch/>
        </p:blipFill>
        <p:spPr>
          <a:xfrm>
            <a:off x="137287" y="717300"/>
            <a:ext cx="8869426" cy="37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559400" y="2969100"/>
            <a:ext cx="5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871200" y="1966075"/>
            <a:ext cx="7401600" cy="18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 b="1">
                <a:solidFill>
                  <a:schemeClr val="lt2"/>
                </a:solidFill>
              </a:rPr>
              <a:t>Use Cases</a:t>
            </a:r>
            <a:endParaRPr sz="81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63" y="152400"/>
            <a:ext cx="294808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575" y="152400"/>
            <a:ext cx="29893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697800" y="1840800"/>
            <a:ext cx="7748400" cy="18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https://youtu.be/ENrjn-lD1e8</a:t>
            </a: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https://youtu.be/YJyXfjbBmc8</a:t>
            </a: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https://101blockchains.com/blockchain-fundamentals-presentation/</a:t>
            </a: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A86E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0" y="431775"/>
            <a:ext cx="5973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58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463C-1008-45B7-BE37-353004A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18" y="889077"/>
            <a:ext cx="5591818" cy="1244523"/>
          </a:xfrm>
        </p:spPr>
        <p:txBody>
          <a:bodyPr>
            <a:normAutofit/>
          </a:bodyPr>
          <a:lstStyle/>
          <a:p>
            <a:r>
              <a:rPr lang="en-IN" sz="6000" dirty="0">
                <a:latin typeface="Monotype Corsiva" panose="03010101010201010101" pitchFamily="66" charset="0"/>
              </a:rPr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42412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CE42-3F6B-4A08-AB27-02F4C45F7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4380" y="1144860"/>
            <a:ext cx="5380270" cy="1553735"/>
          </a:xfrm>
        </p:spPr>
        <p:txBody>
          <a:bodyPr>
            <a:normAutofit/>
          </a:bodyPr>
          <a:lstStyle/>
          <a:p>
            <a:r>
              <a:rPr lang="en-IN" sz="8000" dirty="0">
                <a:latin typeface="MingLiU-ExtB" panose="02020500000000000000" pitchFamily="18" charset="-120"/>
                <a:ea typeface="MingLiU-ExtB" panose="02020500000000000000" pitchFamily="18" charset="-12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CA021-82E6-40BF-9E32-9E7A003D0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6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5D37-9061-4E87-A58B-33B461B2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latin typeface="Monotype Corsiva" panose="03010101010201010101" pitchFamily="66" charset="0"/>
              </a:rPr>
              <a:t>Index</a:t>
            </a:r>
            <a:endParaRPr lang="en-IN" sz="4800" dirty="0">
              <a:latin typeface="Monotype Corsiva" panose="03010101010201010101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656BF-504B-44DA-985F-E7C97F413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49"/>
            <a:ext cx="7038900" cy="3465367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1. Introduction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2. History of Blockchain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3. Types of Systems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4. Current Banking Systems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5. Issues with Banking Systems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6. How Blockchain Works?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7. Blockchain Applications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8. Conclusion of Blockchain Technology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9. Use Cases </a:t>
            </a:r>
          </a:p>
          <a:p>
            <a:pPr marL="146050" indent="0">
              <a:buNone/>
            </a:pPr>
            <a:r>
              <a:rPr lang="en-US" sz="1800" dirty="0">
                <a:latin typeface="Britannic Bold" panose="020B0903060703020204" pitchFamily="34" charset="0"/>
              </a:rPr>
              <a:t>10. Reference</a:t>
            </a:r>
            <a:endParaRPr lang="en-IN" sz="18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1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00" y="443050"/>
            <a:ext cx="8397400" cy="4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63" y="349875"/>
            <a:ext cx="8722677" cy="44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363C-ECF1-4D01-856E-3EF0819E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49" y="866775"/>
            <a:ext cx="5822277" cy="3521100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Monotype Corsiva" panose="03010101010201010101" pitchFamily="66" charset="0"/>
              </a:rPr>
              <a:t>Types of Systems..</a:t>
            </a:r>
          </a:p>
        </p:txBody>
      </p:sp>
    </p:spTree>
    <p:extLst>
      <p:ext uri="{BB962C8B-B14F-4D97-AF65-F5344CB8AC3E}">
        <p14:creationId xmlns:p14="http://schemas.microsoft.com/office/powerpoint/2010/main" val="191364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975"/>
            <a:ext cx="9144001" cy="481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025"/>
            <a:ext cx="9143999" cy="486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76"/>
            <a:ext cx="9144002" cy="504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200</Words>
  <Application>Microsoft Office PowerPoint</Application>
  <PresentationFormat>On-screen Show (16:9)</PresentationFormat>
  <Paragraphs>53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Montserrat</vt:lpstr>
      <vt:lpstr>Roboto Mono</vt:lpstr>
      <vt:lpstr>Britannic Bold</vt:lpstr>
      <vt:lpstr>Monotype Corsiva</vt:lpstr>
      <vt:lpstr>Arial</vt:lpstr>
      <vt:lpstr>MingLiU-ExtB</vt:lpstr>
      <vt:lpstr>Lato</vt:lpstr>
      <vt:lpstr>Focus</vt:lpstr>
      <vt:lpstr>Blockchain </vt:lpstr>
      <vt:lpstr>Group Members</vt:lpstr>
      <vt:lpstr>Index</vt:lpstr>
      <vt:lpstr>PowerPoint Presentation</vt:lpstr>
      <vt:lpstr>PowerPoint Presentation</vt:lpstr>
      <vt:lpstr>Types of Systems..</vt:lpstr>
      <vt:lpstr>PowerPoint Presentation</vt:lpstr>
      <vt:lpstr>PowerPoint Presentation</vt:lpstr>
      <vt:lpstr>PowerPoint Presentation</vt:lpstr>
      <vt:lpstr>How Blockchain Works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 Applications</vt:lpstr>
      <vt:lpstr>Conclusion of Blockchain Technology</vt:lpstr>
      <vt:lpstr>PowerPoint Presentation</vt:lpstr>
      <vt:lpstr>Use Cases</vt:lpstr>
      <vt:lpstr>PowerPoint Presentation</vt:lpstr>
      <vt:lpstr>https://youtu.be/ENrjn-lD1e8  https://youtu.be/YJyXfjbBmc8  https://101blockchains.com/blockchain-fundamentals-presentation/  </vt:lpstr>
      <vt:lpstr>Any Question 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Dhairyashil</dc:creator>
  <cp:lastModifiedBy>Dhairyashil Shinde</cp:lastModifiedBy>
  <cp:revision>5</cp:revision>
  <dcterms:modified xsi:type="dcterms:W3CDTF">2021-10-12T07:38:26Z</dcterms:modified>
</cp:coreProperties>
</file>